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hildren One" charset="1" panose="00000000000000000000"/>
      <p:regular r:id="rId16"/>
    </p:embeddedFont>
    <p:embeddedFont>
      <p:font typeface="Comic Relief" charset="1" panose="030F0702030302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svg" Type="http://schemas.openxmlformats.org/officeDocument/2006/relationships/image"/><Relationship Id="rId12" Target="../media/image61.png" Type="http://schemas.openxmlformats.org/officeDocument/2006/relationships/image"/><Relationship Id="rId13" Target="../media/image62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16" Target="../media/image56.png" Type="http://schemas.openxmlformats.org/officeDocument/2006/relationships/image"/><Relationship Id="rId17" Target="../media/image57.svg" Type="http://schemas.openxmlformats.org/officeDocument/2006/relationships/image"/><Relationship Id="rId18" Target="../media/image80.png" Type="http://schemas.openxmlformats.org/officeDocument/2006/relationships/image"/><Relationship Id="rId19" Target="../media/image81.svg" Type="http://schemas.openxmlformats.org/officeDocument/2006/relationships/image"/><Relationship Id="rId2" Target="../media/image1.jpeg" Type="http://schemas.openxmlformats.org/officeDocument/2006/relationships/image"/><Relationship Id="rId20" Target="../media/image35.png" Type="http://schemas.openxmlformats.org/officeDocument/2006/relationships/image"/><Relationship Id="rId21" Target="../media/image36.svg" Type="http://schemas.openxmlformats.org/officeDocument/2006/relationships/image"/><Relationship Id="rId3" Target="../media/image71.png" Type="http://schemas.openxmlformats.org/officeDocument/2006/relationships/image"/><Relationship Id="rId4" Target="../media/image72.sv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Relationship Id="rId7" Target="../media/image75.png" Type="http://schemas.openxmlformats.org/officeDocument/2006/relationships/image"/><Relationship Id="rId8" Target="../media/image76.svg" Type="http://schemas.openxmlformats.org/officeDocument/2006/relationships/image"/><Relationship Id="rId9" Target="../media/image7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2" Target="../media/image1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jpe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12" Target="../media/image47.png" Type="http://schemas.openxmlformats.org/officeDocument/2006/relationships/image"/><Relationship Id="rId2" Target="../media/image1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svg" Type="http://schemas.openxmlformats.org/officeDocument/2006/relationships/image"/><Relationship Id="rId11" Target="../media/image56.png" Type="http://schemas.openxmlformats.org/officeDocument/2006/relationships/image"/><Relationship Id="rId12" Target="../media/image57.svg" Type="http://schemas.openxmlformats.org/officeDocument/2006/relationships/image"/><Relationship Id="rId13" Target="../media/image58.png" Type="http://schemas.openxmlformats.org/officeDocument/2006/relationships/image"/><Relationship Id="rId2" Target="../media/image1.jpeg" Type="http://schemas.openxmlformats.org/officeDocument/2006/relationships/image"/><Relationship Id="rId3" Target="../media/image48.png" Type="http://schemas.openxmlformats.org/officeDocument/2006/relationships/image"/><Relationship Id="rId4" Target="../media/image49.pn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52.png" Type="http://schemas.openxmlformats.org/officeDocument/2006/relationships/image"/><Relationship Id="rId8" Target="../media/image53.svg" Type="http://schemas.openxmlformats.org/officeDocument/2006/relationships/image"/><Relationship Id="rId9" Target="../media/image5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jpeg" Type="http://schemas.openxmlformats.org/officeDocument/2006/relationships/image"/><Relationship Id="rId2" Target="../media/image1.jpe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61.png" Type="http://schemas.openxmlformats.org/officeDocument/2006/relationships/image"/><Relationship Id="rId8" Target="../media/image62.svg" Type="http://schemas.openxmlformats.org/officeDocument/2006/relationships/image"/><Relationship Id="rId9" Target="../media/image6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69.png" Type="http://schemas.openxmlformats.org/officeDocument/2006/relationships/image"/><Relationship Id="rId12" Target="../media/image70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2" Target="../media/image1.jpeg" Type="http://schemas.openxmlformats.org/officeDocument/2006/relationships/image"/><Relationship Id="rId3" Target="../media/image65.png" Type="http://schemas.openxmlformats.org/officeDocument/2006/relationships/image"/><Relationship Id="rId4" Target="../media/image66.pn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Relationship Id="rId9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99319" y="2081436"/>
            <a:ext cx="4436442" cy="4114800"/>
          </a:xfrm>
          <a:custGeom>
            <a:avLst/>
            <a:gdLst/>
            <a:ahLst/>
            <a:cxnLst/>
            <a:rect r="r" b="b" t="t" l="l"/>
            <a:pathLst>
              <a:path h="4114800" w="4436442">
                <a:moveTo>
                  <a:pt x="0" y="0"/>
                </a:moveTo>
                <a:lnTo>
                  <a:pt x="4436442" y="0"/>
                </a:lnTo>
                <a:lnTo>
                  <a:pt x="44364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9666782" y="3627728"/>
            <a:ext cx="9265074" cy="6659272"/>
          </a:xfrm>
          <a:custGeom>
            <a:avLst/>
            <a:gdLst/>
            <a:ahLst/>
            <a:cxnLst/>
            <a:rect r="r" b="b" t="t" l="l"/>
            <a:pathLst>
              <a:path h="6659272" w="9265074">
                <a:moveTo>
                  <a:pt x="9265074" y="0"/>
                </a:moveTo>
                <a:lnTo>
                  <a:pt x="0" y="0"/>
                </a:lnTo>
                <a:lnTo>
                  <a:pt x="0" y="6659272"/>
                </a:lnTo>
                <a:lnTo>
                  <a:pt x="9265074" y="6659272"/>
                </a:lnTo>
                <a:lnTo>
                  <a:pt x="9265074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7457" y="8008016"/>
            <a:ext cx="3356557" cy="1632126"/>
          </a:xfrm>
          <a:custGeom>
            <a:avLst/>
            <a:gdLst/>
            <a:ahLst/>
            <a:cxnLst/>
            <a:rect r="r" b="b" t="t" l="l"/>
            <a:pathLst>
              <a:path h="1632126" w="3356557">
                <a:moveTo>
                  <a:pt x="0" y="0"/>
                </a:moveTo>
                <a:lnTo>
                  <a:pt x="3356557" y="0"/>
                </a:lnTo>
                <a:lnTo>
                  <a:pt x="3356557" y="1632125"/>
                </a:lnTo>
                <a:lnTo>
                  <a:pt x="0" y="16321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6720" y="6298996"/>
            <a:ext cx="7315200" cy="658368"/>
          </a:xfrm>
          <a:custGeom>
            <a:avLst/>
            <a:gdLst/>
            <a:ahLst/>
            <a:cxnLst/>
            <a:rect r="r" b="b" t="t" l="l"/>
            <a:pathLst>
              <a:path h="658368" w="7315200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56083" y="1587717"/>
            <a:ext cx="14106194" cy="3870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66"/>
              </a:lnSpc>
            </a:pPr>
            <a:r>
              <a:rPr lang="en-US" sz="1111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Tennessee Education</a:t>
            </a:r>
          </a:p>
          <a:p>
            <a:pPr algn="l">
              <a:lnSpc>
                <a:spcPts val="15566"/>
              </a:lnSpc>
              <a:spcBef>
                <a:spcPct val="0"/>
              </a:spcBef>
            </a:pPr>
            <a:r>
              <a:rPr lang="en-US" sz="1111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Freedom Scholarships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592376" y="5672218"/>
            <a:ext cx="8791979" cy="52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2"/>
              </a:lnSpc>
              <a:spcBef>
                <a:spcPct val="0"/>
              </a:spcBef>
            </a:pPr>
            <a:r>
              <a:rPr lang="en-US" sz="3066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cycle 2026-2027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363315" y="1477700"/>
            <a:ext cx="1604417" cy="1980762"/>
          </a:xfrm>
          <a:custGeom>
            <a:avLst/>
            <a:gdLst/>
            <a:ahLst/>
            <a:cxnLst/>
            <a:rect r="r" b="b" t="t" l="l"/>
            <a:pathLst>
              <a:path h="1980762" w="1604417">
                <a:moveTo>
                  <a:pt x="0" y="0"/>
                </a:moveTo>
                <a:lnTo>
                  <a:pt x="1604417" y="0"/>
                </a:lnTo>
                <a:lnTo>
                  <a:pt x="1604417" y="1980762"/>
                </a:lnTo>
                <a:lnTo>
                  <a:pt x="0" y="19807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26720" y="843790"/>
            <a:ext cx="6382461" cy="834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45"/>
              </a:lnSpc>
              <a:spcBef>
                <a:spcPct val="0"/>
              </a:spcBef>
            </a:pPr>
            <a:r>
              <a:rPr lang="en-US" sz="4889">
                <a:solidFill>
                  <a:srgbClr val="A21C3C"/>
                </a:solidFill>
                <a:latin typeface="Children One"/>
                <a:ea typeface="Children One"/>
                <a:cs typeface="Children One"/>
                <a:sym typeface="Children One"/>
              </a:rPr>
              <a:t>YOUR School NAME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29227" y="518527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29227" y="5776853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29227" y="6314867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974925" y="6722181"/>
            <a:ext cx="5347636" cy="3836929"/>
          </a:xfrm>
          <a:custGeom>
            <a:avLst/>
            <a:gdLst/>
            <a:ahLst/>
            <a:cxnLst/>
            <a:rect r="r" b="b" t="t" l="l"/>
            <a:pathLst>
              <a:path h="3836929" w="5347636">
                <a:moveTo>
                  <a:pt x="0" y="0"/>
                </a:moveTo>
                <a:lnTo>
                  <a:pt x="5347637" y="0"/>
                </a:lnTo>
                <a:lnTo>
                  <a:pt x="5347637" y="3836929"/>
                </a:lnTo>
                <a:lnTo>
                  <a:pt x="0" y="38369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50688" y="2388129"/>
            <a:ext cx="12386625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More Questions?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2520005" y="3769064"/>
            <a:ext cx="4666538" cy="3138247"/>
          </a:xfrm>
          <a:custGeom>
            <a:avLst/>
            <a:gdLst/>
            <a:ahLst/>
            <a:cxnLst/>
            <a:rect r="r" b="b" t="t" l="l"/>
            <a:pathLst>
              <a:path h="3138247" w="4666538">
                <a:moveTo>
                  <a:pt x="0" y="0"/>
                </a:moveTo>
                <a:lnTo>
                  <a:pt x="4666538" y="0"/>
                </a:lnTo>
                <a:lnTo>
                  <a:pt x="4666538" y="3138246"/>
                </a:lnTo>
                <a:lnTo>
                  <a:pt x="0" y="31382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2700000">
            <a:off x="-625541" y="824482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2488436" y="0"/>
                </a:moveTo>
                <a:lnTo>
                  <a:pt x="0" y="0"/>
                </a:lnTo>
                <a:lnTo>
                  <a:pt x="0" y="2889331"/>
                </a:lnTo>
                <a:lnTo>
                  <a:pt x="2488436" y="2889331"/>
                </a:lnTo>
                <a:lnTo>
                  <a:pt x="248843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541413">
            <a:off x="15932853" y="1380285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5" y="0"/>
                </a:lnTo>
                <a:lnTo>
                  <a:pt x="2337775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292743">
            <a:off x="1028700" y="7142601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3" y="0"/>
                </a:lnTo>
                <a:lnTo>
                  <a:pt x="6762253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29760" y="2115999"/>
            <a:ext cx="1520927" cy="2105090"/>
          </a:xfrm>
          <a:custGeom>
            <a:avLst/>
            <a:gdLst/>
            <a:ahLst/>
            <a:cxnLst/>
            <a:rect r="r" b="b" t="t" l="l"/>
            <a:pathLst>
              <a:path h="2105090" w="1520927">
                <a:moveTo>
                  <a:pt x="0" y="0"/>
                </a:moveTo>
                <a:lnTo>
                  <a:pt x="1520928" y="0"/>
                </a:lnTo>
                <a:lnTo>
                  <a:pt x="1520928" y="2105090"/>
                </a:lnTo>
                <a:lnTo>
                  <a:pt x="0" y="2105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788617" y="8620125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192013" y="4379900"/>
            <a:ext cx="3211539" cy="58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6"/>
              </a:lnSpc>
            </a:pPr>
            <a:r>
              <a:rPr lang="en-US" sz="4673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Contact Us 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33720" y="5020349"/>
            <a:ext cx="6837081" cy="156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+123-456-2890</a:t>
            </a:r>
          </a:p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hello@reallygreatsite.com</a:t>
            </a:r>
          </a:p>
          <a:p>
            <a:pPr algn="l" marL="0" indent="0" lvl="0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www.reallygreatsite.com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20790" y="3826214"/>
            <a:ext cx="9476846" cy="350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7"/>
              </a:lnSpc>
            </a:pPr>
            <a:r>
              <a:rPr lang="en-US" sz="270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31306" y="3621999"/>
            <a:ext cx="4833500" cy="3196152"/>
          </a:xfrm>
          <a:custGeom>
            <a:avLst/>
            <a:gdLst/>
            <a:ahLst/>
            <a:cxnLst/>
            <a:rect r="r" b="b" t="t" l="l"/>
            <a:pathLst>
              <a:path h="3196152" w="4833500">
                <a:moveTo>
                  <a:pt x="0" y="0"/>
                </a:moveTo>
                <a:lnTo>
                  <a:pt x="4833500" y="0"/>
                </a:lnTo>
                <a:lnTo>
                  <a:pt x="4833500" y="3196152"/>
                </a:lnTo>
                <a:lnTo>
                  <a:pt x="0" y="3196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83927" y="719389"/>
            <a:ext cx="9083514" cy="3033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8"/>
              </a:lnSpc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is the Education Freedom ScholarshiP?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2031449">
            <a:off x="16853529" y="3186553"/>
            <a:ext cx="756148" cy="1543159"/>
          </a:xfrm>
          <a:custGeom>
            <a:avLst/>
            <a:gdLst/>
            <a:ahLst/>
            <a:cxnLst/>
            <a:rect r="r" b="b" t="t" l="l"/>
            <a:pathLst>
              <a:path h="1543159" w="756148">
                <a:moveTo>
                  <a:pt x="0" y="0"/>
                </a:moveTo>
                <a:lnTo>
                  <a:pt x="756148" y="0"/>
                </a:lnTo>
                <a:lnTo>
                  <a:pt x="756148" y="1543159"/>
                </a:lnTo>
                <a:lnTo>
                  <a:pt x="0" y="15431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727829" y="9258300"/>
            <a:ext cx="7315200" cy="2953512"/>
          </a:xfrm>
          <a:custGeom>
            <a:avLst/>
            <a:gdLst/>
            <a:ahLst/>
            <a:cxnLst/>
            <a:rect r="r" b="b" t="t" l="l"/>
            <a:pathLst>
              <a:path h="2953512" w="7315200">
                <a:moveTo>
                  <a:pt x="0" y="0"/>
                </a:moveTo>
                <a:lnTo>
                  <a:pt x="7315200" y="0"/>
                </a:lnTo>
                <a:lnTo>
                  <a:pt x="7315200" y="2953512"/>
                </a:lnTo>
                <a:lnTo>
                  <a:pt x="0" y="2953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12715" y="8288883"/>
            <a:ext cx="2147651" cy="3201105"/>
          </a:xfrm>
          <a:custGeom>
            <a:avLst/>
            <a:gdLst/>
            <a:ahLst/>
            <a:cxnLst/>
            <a:rect r="r" b="b" t="t" l="l"/>
            <a:pathLst>
              <a:path h="3201105" w="2147651">
                <a:moveTo>
                  <a:pt x="0" y="0"/>
                </a:moveTo>
                <a:lnTo>
                  <a:pt x="2147651" y="0"/>
                </a:lnTo>
                <a:lnTo>
                  <a:pt x="2147651" y="3201105"/>
                </a:lnTo>
                <a:lnTo>
                  <a:pt x="0" y="32011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074589">
            <a:off x="3187076" y="2470571"/>
            <a:ext cx="4258179" cy="1240195"/>
          </a:xfrm>
          <a:custGeom>
            <a:avLst/>
            <a:gdLst/>
            <a:ahLst/>
            <a:cxnLst/>
            <a:rect r="r" b="b" t="t" l="l"/>
            <a:pathLst>
              <a:path h="1240195" w="4258179">
                <a:moveTo>
                  <a:pt x="0" y="0"/>
                </a:moveTo>
                <a:lnTo>
                  <a:pt x="4258179" y="0"/>
                </a:lnTo>
                <a:lnTo>
                  <a:pt x="4258179" y="1240194"/>
                </a:lnTo>
                <a:lnTo>
                  <a:pt x="0" y="12401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590197" y="4470983"/>
            <a:ext cx="10377244" cy="2957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ducation Freedom Scholarships (EFS) allow students who are entitled to attend a Tennessee public school in grades K-12 to use state funds for education expenses while enrolled in an EFS-registered Category I, II, or III non-public school located in Tennessee, prioritizing expenses for tuition and fees.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71512" y="2115333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9" y="0"/>
                </a:lnTo>
                <a:lnTo>
                  <a:pt x="3168439" y="1211927"/>
                </a:lnTo>
                <a:lnTo>
                  <a:pt x="0" y="1211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3454215" y="6409234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8" y="0"/>
                </a:lnTo>
                <a:lnTo>
                  <a:pt x="3168438" y="1211928"/>
                </a:lnTo>
                <a:lnTo>
                  <a:pt x="0" y="12119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13030" y="7420767"/>
            <a:ext cx="8969084" cy="4865728"/>
          </a:xfrm>
          <a:custGeom>
            <a:avLst/>
            <a:gdLst/>
            <a:ahLst/>
            <a:cxnLst/>
            <a:rect r="r" b="b" t="t" l="l"/>
            <a:pathLst>
              <a:path h="4865728" w="8969084">
                <a:moveTo>
                  <a:pt x="0" y="0"/>
                </a:moveTo>
                <a:lnTo>
                  <a:pt x="8969084" y="0"/>
                </a:lnTo>
                <a:lnTo>
                  <a:pt x="8969084" y="4865728"/>
                </a:lnTo>
                <a:lnTo>
                  <a:pt x="0" y="4865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77739">
            <a:off x="13769713" y="1306058"/>
            <a:ext cx="3509985" cy="2299040"/>
          </a:xfrm>
          <a:custGeom>
            <a:avLst/>
            <a:gdLst/>
            <a:ahLst/>
            <a:cxnLst/>
            <a:rect r="r" b="b" t="t" l="l"/>
            <a:pathLst>
              <a:path h="2299040" w="3509985">
                <a:moveTo>
                  <a:pt x="0" y="0"/>
                </a:moveTo>
                <a:lnTo>
                  <a:pt x="3509986" y="0"/>
                </a:lnTo>
                <a:lnTo>
                  <a:pt x="3509986" y="2299041"/>
                </a:lnTo>
                <a:lnTo>
                  <a:pt x="0" y="22990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033677" y="4597682"/>
            <a:ext cx="12220647" cy="1372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00"/>
              </a:lnSpc>
              <a:spcBef>
                <a:spcPct val="0"/>
              </a:spcBef>
            </a:pPr>
            <a:r>
              <a:rPr lang="en-US" sz="1086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How It Works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34081" y="4593180"/>
            <a:ext cx="7055291" cy="5106267"/>
          </a:xfrm>
          <a:custGeom>
            <a:avLst/>
            <a:gdLst/>
            <a:ahLst/>
            <a:cxnLst/>
            <a:rect r="r" b="b" t="t" l="l"/>
            <a:pathLst>
              <a:path h="5106267" w="7055291">
                <a:moveTo>
                  <a:pt x="0" y="0"/>
                </a:moveTo>
                <a:lnTo>
                  <a:pt x="7055291" y="0"/>
                </a:lnTo>
                <a:lnTo>
                  <a:pt x="7055291" y="5106267"/>
                </a:lnTo>
                <a:lnTo>
                  <a:pt x="0" y="51062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1001652">
            <a:off x="13378395" y="1677762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3" y="0"/>
                </a:moveTo>
                <a:lnTo>
                  <a:pt x="0" y="0"/>
                </a:lnTo>
                <a:lnTo>
                  <a:pt x="0" y="2483281"/>
                </a:lnTo>
                <a:lnTo>
                  <a:pt x="2166663" y="2483281"/>
                </a:lnTo>
                <a:lnTo>
                  <a:pt x="216666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39928">
            <a:off x="22498" y="7114399"/>
            <a:ext cx="1721165" cy="3039585"/>
          </a:xfrm>
          <a:custGeom>
            <a:avLst/>
            <a:gdLst/>
            <a:ahLst/>
            <a:cxnLst/>
            <a:rect r="r" b="b" t="t" l="l"/>
            <a:pathLst>
              <a:path h="3039585" w="1721165">
                <a:moveTo>
                  <a:pt x="0" y="0"/>
                </a:moveTo>
                <a:lnTo>
                  <a:pt x="1721165" y="0"/>
                </a:lnTo>
                <a:lnTo>
                  <a:pt x="1721165" y="3039584"/>
                </a:lnTo>
                <a:lnTo>
                  <a:pt x="0" y="30395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1418894"/>
            <a:ext cx="2291763" cy="1850598"/>
          </a:xfrm>
          <a:custGeom>
            <a:avLst/>
            <a:gdLst/>
            <a:ahLst/>
            <a:cxnLst/>
            <a:rect r="r" b="b" t="t" l="l"/>
            <a:pathLst>
              <a:path h="1850598" w="2291763">
                <a:moveTo>
                  <a:pt x="0" y="0"/>
                </a:moveTo>
                <a:lnTo>
                  <a:pt x="2291763" y="0"/>
                </a:lnTo>
                <a:lnTo>
                  <a:pt x="2291763" y="1850598"/>
                </a:lnTo>
                <a:lnTo>
                  <a:pt x="0" y="18505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99721" y="1637969"/>
            <a:ext cx="8177453" cy="2051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does it Cover?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99721" y="3945470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99721" y="481919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70743" y="5005635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Textbooks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370743" y="4054883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Private school tuition or Fees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370743" y="5848883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Tutoring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699721" y="5744108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370743" y="6629440"/>
            <a:ext cx="1028476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Courses associated with nationally </a:t>
            </a:r>
          </a:p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standardized assessments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699721" y="6745222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40"/>
                </a:lnTo>
                <a:lnTo>
                  <a:pt x="0" y="6677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370743" y="7809575"/>
            <a:ext cx="2492127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Transportation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699721" y="7744930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303998" y="4825457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03513" y="603118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5595" y="2676493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406792" y="5787942"/>
            <a:ext cx="6585995" cy="4499058"/>
          </a:xfrm>
          <a:custGeom>
            <a:avLst/>
            <a:gdLst/>
            <a:ahLst/>
            <a:cxnLst/>
            <a:rect r="r" b="b" t="t" l="l"/>
            <a:pathLst>
              <a:path h="4499058" w="6585995">
                <a:moveTo>
                  <a:pt x="0" y="0"/>
                </a:moveTo>
                <a:lnTo>
                  <a:pt x="6585995" y="0"/>
                </a:lnTo>
                <a:lnTo>
                  <a:pt x="6585995" y="4499058"/>
                </a:lnTo>
                <a:lnTo>
                  <a:pt x="0" y="44990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00984" y="1252392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2" y="0"/>
                </a:lnTo>
                <a:lnTo>
                  <a:pt x="2010612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25641" y="1087857"/>
            <a:ext cx="1211294" cy="2057400"/>
          </a:xfrm>
          <a:custGeom>
            <a:avLst/>
            <a:gdLst/>
            <a:ahLst/>
            <a:cxnLst/>
            <a:rect r="r" b="b" t="t" l="l"/>
            <a:pathLst>
              <a:path h="2057400" w="1211294">
                <a:moveTo>
                  <a:pt x="0" y="0"/>
                </a:moveTo>
                <a:lnTo>
                  <a:pt x="1211295" y="0"/>
                </a:lnTo>
                <a:lnTo>
                  <a:pt x="12112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6179203" y="2335632"/>
            <a:ext cx="734643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is Eligible?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03513" y="3904845"/>
            <a:ext cx="11208082" cy="464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81"/>
              </a:lnSpc>
              <a:spcBef>
                <a:spcPct val="0"/>
              </a:spcBef>
            </a:pPr>
            <a:r>
              <a:rPr lang="en-US" sz="27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For the 2025-2026 school year, your child may qualify if he or she is: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974534" y="4768307"/>
            <a:ext cx="1028476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 is Tennessee resident who is a U.S. citizen or lawfully present in the United States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74534" y="5925880"/>
            <a:ext cx="1028476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 will have completed fewer than 13 years of school in K-12 at the beginning of the 2026- 27 school year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883585" y="3798103"/>
            <a:ext cx="6334657" cy="5814687"/>
          </a:xfrm>
          <a:custGeom>
            <a:avLst/>
            <a:gdLst/>
            <a:ahLst/>
            <a:cxnLst/>
            <a:rect r="r" b="b" t="t" l="l"/>
            <a:pathLst>
              <a:path h="5814687" w="6334657">
                <a:moveTo>
                  <a:pt x="6334657" y="0"/>
                </a:moveTo>
                <a:lnTo>
                  <a:pt x="0" y="0"/>
                </a:lnTo>
                <a:lnTo>
                  <a:pt x="0" y="5814687"/>
                </a:lnTo>
                <a:lnTo>
                  <a:pt x="6334657" y="5814687"/>
                </a:lnTo>
                <a:lnTo>
                  <a:pt x="633465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700000">
            <a:off x="-561993" y="724857"/>
            <a:ext cx="2122226" cy="3209415"/>
          </a:xfrm>
          <a:custGeom>
            <a:avLst/>
            <a:gdLst/>
            <a:ahLst/>
            <a:cxnLst/>
            <a:rect r="r" b="b" t="t" l="l"/>
            <a:pathLst>
              <a:path h="3209415" w="2122226">
                <a:moveTo>
                  <a:pt x="0" y="0"/>
                </a:moveTo>
                <a:lnTo>
                  <a:pt x="2122225" y="0"/>
                </a:lnTo>
                <a:lnTo>
                  <a:pt x="2122225" y="3209415"/>
                </a:lnTo>
                <a:lnTo>
                  <a:pt x="0" y="3209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9640214">
            <a:off x="6725404" y="760922"/>
            <a:ext cx="3110650" cy="1261110"/>
          </a:xfrm>
          <a:custGeom>
            <a:avLst/>
            <a:gdLst/>
            <a:ahLst/>
            <a:cxnLst/>
            <a:rect r="r" b="b" t="t" l="l"/>
            <a:pathLst>
              <a:path h="1261110" w="3110650">
                <a:moveTo>
                  <a:pt x="0" y="0"/>
                </a:moveTo>
                <a:lnTo>
                  <a:pt x="3110651" y="0"/>
                </a:lnTo>
                <a:lnTo>
                  <a:pt x="3110651" y="1261110"/>
                </a:lnTo>
                <a:lnTo>
                  <a:pt x="0" y="12611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086595" y="2275043"/>
            <a:ext cx="1136076" cy="2370941"/>
          </a:xfrm>
          <a:custGeom>
            <a:avLst/>
            <a:gdLst/>
            <a:ahLst/>
            <a:cxnLst/>
            <a:rect r="r" b="b" t="t" l="l"/>
            <a:pathLst>
              <a:path h="2370941" w="1136076">
                <a:moveTo>
                  <a:pt x="0" y="0"/>
                </a:moveTo>
                <a:lnTo>
                  <a:pt x="1136076" y="0"/>
                </a:lnTo>
                <a:lnTo>
                  <a:pt x="1136076" y="2370941"/>
                </a:lnTo>
                <a:lnTo>
                  <a:pt x="0" y="2370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34018" y="4824229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34018" y="6037707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734018" y="2343980"/>
            <a:ext cx="9105463" cy="2051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 do I need to apply?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405039" y="4975094"/>
            <a:ext cx="9704932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Two proofs of Tennessee residency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05039" y="5980557"/>
            <a:ext cx="9205092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One proof of child’s U.S. citizenship OR two proofs of lawful presence in the U.S.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 rot="0">
            <a:off x="4987910" y="4724430"/>
            <a:ext cx="2732114" cy="27321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96337" y="-2638178"/>
            <a:ext cx="9156367" cy="5276356"/>
          </a:xfrm>
          <a:custGeom>
            <a:avLst/>
            <a:gdLst/>
            <a:ahLst/>
            <a:cxnLst/>
            <a:rect r="r" b="b" t="t" l="l"/>
            <a:pathLst>
              <a:path h="5276356" w="9156367">
                <a:moveTo>
                  <a:pt x="9156367" y="0"/>
                </a:moveTo>
                <a:lnTo>
                  <a:pt x="0" y="0"/>
                </a:lnTo>
                <a:lnTo>
                  <a:pt x="0" y="5276356"/>
                </a:lnTo>
                <a:lnTo>
                  <a:pt x="9156367" y="5276356"/>
                </a:lnTo>
                <a:lnTo>
                  <a:pt x="915636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64682" y="5143500"/>
            <a:ext cx="9587883" cy="8229600"/>
          </a:xfrm>
          <a:custGeom>
            <a:avLst/>
            <a:gdLst/>
            <a:ahLst/>
            <a:cxnLst/>
            <a:rect r="r" b="b" t="t" l="l"/>
            <a:pathLst>
              <a:path h="8229600" w="9587883">
                <a:moveTo>
                  <a:pt x="0" y="0"/>
                </a:moveTo>
                <a:lnTo>
                  <a:pt x="9587884" y="0"/>
                </a:lnTo>
                <a:lnTo>
                  <a:pt x="95878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52959">
            <a:off x="-298356" y="7415255"/>
            <a:ext cx="3002924" cy="1843045"/>
          </a:xfrm>
          <a:custGeom>
            <a:avLst/>
            <a:gdLst/>
            <a:ahLst/>
            <a:cxnLst/>
            <a:rect r="r" b="b" t="t" l="l"/>
            <a:pathLst>
              <a:path h="1843045" w="3002924">
                <a:moveTo>
                  <a:pt x="0" y="0"/>
                </a:moveTo>
                <a:lnTo>
                  <a:pt x="3002924" y="0"/>
                </a:lnTo>
                <a:lnTo>
                  <a:pt x="3002924" y="1843045"/>
                </a:lnTo>
                <a:lnTo>
                  <a:pt x="0" y="184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364716" y="-329695"/>
            <a:ext cx="5014896" cy="3372517"/>
          </a:xfrm>
          <a:custGeom>
            <a:avLst/>
            <a:gdLst/>
            <a:ahLst/>
            <a:cxnLst/>
            <a:rect r="r" b="b" t="t" l="l"/>
            <a:pathLst>
              <a:path h="3372517" w="5014896">
                <a:moveTo>
                  <a:pt x="0" y="0"/>
                </a:moveTo>
                <a:lnTo>
                  <a:pt x="5014895" y="0"/>
                </a:lnTo>
                <a:lnTo>
                  <a:pt x="5014895" y="3372517"/>
                </a:lnTo>
                <a:lnTo>
                  <a:pt x="0" y="33725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961833" y="2638178"/>
            <a:ext cx="4329877" cy="1345870"/>
          </a:xfrm>
          <a:custGeom>
            <a:avLst/>
            <a:gdLst/>
            <a:ahLst/>
            <a:cxnLst/>
            <a:rect r="r" b="b" t="t" l="l"/>
            <a:pathLst>
              <a:path h="1345870" w="4329877">
                <a:moveTo>
                  <a:pt x="0" y="0"/>
                </a:moveTo>
                <a:lnTo>
                  <a:pt x="4329877" y="0"/>
                </a:lnTo>
                <a:lnTo>
                  <a:pt x="4329877" y="1345870"/>
                </a:lnTo>
                <a:lnTo>
                  <a:pt x="0" y="13458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762874" y="9258300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923284" y="2203053"/>
            <a:ext cx="10441431" cy="2846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13"/>
              </a:lnSpc>
              <a:spcBef>
                <a:spcPct val="0"/>
              </a:spcBef>
            </a:pPr>
            <a:r>
              <a:rPr lang="en-US" sz="11627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TN DoE’s EFS Website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 rot="0">
            <a:off x="7033020" y="5037375"/>
            <a:ext cx="4221960" cy="4221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9810" y="7283112"/>
            <a:ext cx="3008101" cy="2564407"/>
          </a:xfrm>
          <a:custGeom>
            <a:avLst/>
            <a:gdLst/>
            <a:ahLst/>
            <a:cxnLst/>
            <a:rect r="r" b="b" t="t" l="l"/>
            <a:pathLst>
              <a:path h="2564407" w="3008101">
                <a:moveTo>
                  <a:pt x="0" y="0"/>
                </a:moveTo>
                <a:lnTo>
                  <a:pt x="3008101" y="0"/>
                </a:lnTo>
                <a:lnTo>
                  <a:pt x="3008101" y="2564407"/>
                </a:lnTo>
                <a:lnTo>
                  <a:pt x="0" y="2564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77932">
            <a:off x="1028700" y="1393555"/>
            <a:ext cx="3725540" cy="1721510"/>
          </a:xfrm>
          <a:custGeom>
            <a:avLst/>
            <a:gdLst/>
            <a:ahLst/>
            <a:cxnLst/>
            <a:rect r="r" b="b" t="t" l="l"/>
            <a:pathLst>
              <a:path h="1721510" w="3725540">
                <a:moveTo>
                  <a:pt x="0" y="0"/>
                </a:moveTo>
                <a:lnTo>
                  <a:pt x="3725540" y="0"/>
                </a:lnTo>
                <a:lnTo>
                  <a:pt x="3725540" y="1721510"/>
                </a:lnTo>
                <a:lnTo>
                  <a:pt x="0" y="17215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001652">
            <a:off x="15924878" y="1304139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1"/>
                </a:lnTo>
                <a:lnTo>
                  <a:pt x="2166662" y="2483281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604791">
            <a:off x="-801812" y="678045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0" y="0"/>
                </a:moveTo>
                <a:lnTo>
                  <a:pt x="2488436" y="0"/>
                </a:lnTo>
                <a:lnTo>
                  <a:pt x="2488436" y="2889331"/>
                </a:lnTo>
                <a:lnTo>
                  <a:pt x="0" y="28893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3973165" y="4232663"/>
            <a:ext cx="3992457" cy="399245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00" t="0" r="-25000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3923284" y="2588400"/>
            <a:ext cx="10441431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Can Help Me?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22378" y="4232663"/>
            <a:ext cx="3992457" cy="399245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4906" t="0" r="-24906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3825044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1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45587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2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12039" y="3784095"/>
            <a:ext cx="7420679" cy="262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71"/>
              </a:lnSpc>
            </a:pPr>
            <a:r>
              <a:rPr lang="en-US" sz="2119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006707">
            <a:off x="-2337945" y="5281532"/>
            <a:ext cx="7924419" cy="8229600"/>
          </a:xfrm>
          <a:custGeom>
            <a:avLst/>
            <a:gdLst/>
            <a:ahLst/>
            <a:cxnLst/>
            <a:rect r="r" b="b" t="t" l="l"/>
            <a:pathLst>
              <a:path h="8229600" w="7924419">
                <a:moveTo>
                  <a:pt x="0" y="0"/>
                </a:moveTo>
                <a:lnTo>
                  <a:pt x="7924419" y="0"/>
                </a:lnTo>
                <a:lnTo>
                  <a:pt x="7924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962921" y="1028700"/>
            <a:ext cx="2946227" cy="2948069"/>
          </a:xfrm>
          <a:custGeom>
            <a:avLst/>
            <a:gdLst/>
            <a:ahLst/>
            <a:cxnLst/>
            <a:rect r="r" b="b" t="t" l="l"/>
            <a:pathLst>
              <a:path h="2948069" w="2946227">
                <a:moveTo>
                  <a:pt x="0" y="0"/>
                </a:moveTo>
                <a:lnTo>
                  <a:pt x="2946227" y="0"/>
                </a:lnTo>
                <a:lnTo>
                  <a:pt x="2946227" y="2948069"/>
                </a:lnTo>
                <a:lnTo>
                  <a:pt x="0" y="2948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435664" y="-15442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7" y="0"/>
                </a:lnTo>
                <a:lnTo>
                  <a:pt x="4335537" y="2088284"/>
                </a:lnTo>
                <a:lnTo>
                  <a:pt x="0" y="2088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366702">
            <a:off x="-140187" y="1365701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4" y="0"/>
                </a:lnTo>
                <a:lnTo>
                  <a:pt x="2337774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7345547" y="6582560"/>
            <a:ext cx="1437953" cy="2442384"/>
          </a:xfrm>
          <a:custGeom>
            <a:avLst/>
            <a:gdLst/>
            <a:ahLst/>
            <a:cxnLst/>
            <a:rect r="r" b="b" t="t" l="l"/>
            <a:pathLst>
              <a:path h="2442384" w="1437953">
                <a:moveTo>
                  <a:pt x="0" y="0"/>
                </a:moveTo>
                <a:lnTo>
                  <a:pt x="1437954" y="0"/>
                </a:lnTo>
                <a:lnTo>
                  <a:pt x="1437954" y="2442383"/>
                </a:lnTo>
                <a:lnTo>
                  <a:pt x="0" y="24423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1411591">
            <a:off x="17430871" y="1059203"/>
            <a:ext cx="1311208" cy="2887064"/>
          </a:xfrm>
          <a:custGeom>
            <a:avLst/>
            <a:gdLst/>
            <a:ahLst/>
            <a:cxnLst/>
            <a:rect r="r" b="b" t="t" l="l"/>
            <a:pathLst>
              <a:path h="2887064" w="1311208">
                <a:moveTo>
                  <a:pt x="0" y="0"/>
                </a:moveTo>
                <a:lnTo>
                  <a:pt x="1311208" y="0"/>
                </a:lnTo>
                <a:lnTo>
                  <a:pt x="1311208" y="2887064"/>
                </a:lnTo>
                <a:lnTo>
                  <a:pt x="0" y="28870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582970" y="819731"/>
            <a:ext cx="117322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IMPORTANT DATES TO SAVE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8722855">
            <a:off x="11100498" y="9242858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6" y="0"/>
                </a:lnTo>
                <a:lnTo>
                  <a:pt x="4335536" y="2088284"/>
                </a:lnTo>
                <a:lnTo>
                  <a:pt x="0" y="2088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20386" y="3203023"/>
            <a:ext cx="73687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January 13th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920386" y="5513558"/>
            <a:ext cx="73687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February 6th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2899873" y="1880277"/>
            <a:ext cx="9405507" cy="846496"/>
          </a:xfrm>
          <a:custGeom>
            <a:avLst/>
            <a:gdLst/>
            <a:ahLst/>
            <a:cxnLst/>
            <a:rect r="r" b="b" t="t" l="l"/>
            <a:pathLst>
              <a:path h="846496" w="9405507">
                <a:moveTo>
                  <a:pt x="0" y="0"/>
                </a:moveTo>
                <a:lnTo>
                  <a:pt x="9405506" y="0"/>
                </a:lnTo>
                <a:lnTo>
                  <a:pt x="9405506" y="846496"/>
                </a:lnTo>
                <a:lnTo>
                  <a:pt x="0" y="84649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920386" y="4508385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Applications Open for New Students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20386" y="6821754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Applications close.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DAHAfpS5f8k</dc:identifier>
  <dcterms:modified xsi:type="dcterms:W3CDTF">2011-08-01T06:04:30Z</dcterms:modified>
  <cp:revision>1</cp:revision>
  <dc:title>TN EFS Powerpoint template</dc:title>
</cp:coreProperties>
</file>